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58" r:id="rId7"/>
    <p:sldId id="269" r:id="rId8"/>
    <p:sldId id="270" r:id="rId9"/>
    <p:sldId id="277" r:id="rId10"/>
    <p:sldId id="278" r:id="rId11"/>
    <p:sldId id="280" r:id="rId12"/>
    <p:sldId id="281" r:id="rId13"/>
    <p:sldId id="282" r:id="rId14"/>
    <p:sldId id="296" r:id="rId15"/>
    <p:sldId id="297" r:id="rId16"/>
    <p:sldId id="285" r:id="rId17"/>
    <p:sldId id="295" r:id="rId18"/>
    <p:sldId id="289" r:id="rId19"/>
    <p:sldId id="291" r:id="rId20"/>
    <p:sldId id="290" r:id="rId21"/>
    <p:sldId id="301" r:id="rId22"/>
    <p:sldId id="302" r:id="rId23"/>
    <p:sldId id="303" r:id="rId24"/>
    <p:sldId id="305" r:id="rId25"/>
    <p:sldId id="306" r:id="rId26"/>
    <p:sldId id="284" r:id="rId27"/>
    <p:sldId id="292" r:id="rId28"/>
    <p:sldId id="304" r:id="rId29"/>
    <p:sldId id="287" r:id="rId30"/>
    <p:sldId id="288" r:id="rId31"/>
    <p:sldId id="298" r:id="rId32"/>
    <p:sldId id="299" r:id="rId33"/>
    <p:sldId id="283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79" d="100"/>
          <a:sy n="79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Examination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2D11A-98DE-9857-AEC2-6C87C9DC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" t="23" b="-1"/>
          <a:stretch/>
        </p:blipFill>
        <p:spPr>
          <a:xfrm>
            <a:off x="3061981" y="1249959"/>
            <a:ext cx="6134361" cy="53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2FF96-E653-508D-1240-1873091D70D5}"/>
              </a:ext>
            </a:extLst>
          </p:cNvPr>
          <p:cNvSpPr txBox="1"/>
          <p:nvPr/>
        </p:nvSpPr>
        <p:spPr>
          <a:xfrm>
            <a:off x="908457" y="1551369"/>
            <a:ext cx="103750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Report 1  returns the students from Department Number. </a:t>
            </a:r>
            <a:endParaRPr lang="ar-SA" dirty="0"/>
          </a:p>
          <a:p>
            <a:endParaRPr lang="en-US" dirty="0"/>
          </a:p>
          <a:p>
            <a:r>
              <a:rPr lang="en-US" dirty="0"/>
              <a:t>• Report 2  returns the grades of the student.</a:t>
            </a:r>
            <a:endParaRPr lang="ar-SA" dirty="0"/>
          </a:p>
          <a:p>
            <a:endParaRPr lang="en-US" dirty="0"/>
          </a:p>
          <a:p>
            <a:r>
              <a:rPr lang="en-US" dirty="0"/>
              <a:t>• Report 3  returns courses name for every instructor and the number of students.</a:t>
            </a:r>
            <a:endParaRPr lang="ar-SA" dirty="0"/>
          </a:p>
          <a:p>
            <a:endParaRPr lang="en-US" dirty="0"/>
          </a:p>
          <a:p>
            <a:r>
              <a:rPr lang="en-US" dirty="0"/>
              <a:t>• Report 4  returns the topics </a:t>
            </a:r>
            <a:endParaRPr lang="ar-SA" dirty="0"/>
          </a:p>
          <a:p>
            <a:endParaRPr lang="en-US" dirty="0"/>
          </a:p>
          <a:p>
            <a:r>
              <a:rPr lang="en-US" dirty="0"/>
              <a:t>• Report 5  returns the Questions in it</a:t>
            </a:r>
            <a:endParaRPr lang="ar-SA" dirty="0"/>
          </a:p>
          <a:p>
            <a:endParaRPr lang="en-US" dirty="0"/>
          </a:p>
          <a:p>
            <a:r>
              <a:rPr lang="en-US" dirty="0"/>
              <a:t>• Report 6  returns the Questions in this exam with the student answer</a:t>
            </a:r>
          </a:p>
        </p:txBody>
      </p:sp>
    </p:spTree>
    <p:extLst>
      <p:ext uri="{BB962C8B-B14F-4D97-AF65-F5344CB8AC3E}">
        <p14:creationId xmlns:p14="http://schemas.microsoft.com/office/powerpoint/2010/main" val="360949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2CFB1A-2BA6-2235-D096-CB0D10DBD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" t="287"/>
          <a:stretch/>
        </p:blipFill>
        <p:spPr>
          <a:xfrm>
            <a:off x="2499919" y="1107347"/>
            <a:ext cx="8070209" cy="51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9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1A5089D-C9F0-47AF-EC59-C3315DF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1" t="1522" r="-2" b="1041"/>
          <a:stretch/>
        </p:blipFill>
        <p:spPr>
          <a:xfrm>
            <a:off x="2646377" y="1098958"/>
            <a:ext cx="6899246" cy="48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Applications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9693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student results and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SignUp</a:t>
            </a:r>
            <a:r>
              <a:rPr lang="en-US" dirty="0"/>
              <a:t> for a new student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9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Applications(Main form)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5" y="1489166"/>
            <a:ext cx="7643769" cy="43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Applications(Instructor form)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300893"/>
            <a:ext cx="8170878" cy="46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2355"/>
          </a:xfrm>
        </p:spPr>
        <p:txBody>
          <a:bodyPr/>
          <a:lstStyle/>
          <a:p>
            <a:r>
              <a:rPr lang="en-US" dirty="0"/>
              <a:t>Windows Applications(student form)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227909"/>
            <a:ext cx="8953500" cy="51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r>
              <a:rPr lang="en-US" dirty="0"/>
              <a:t>Taking Exam 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92" y="1371600"/>
            <a:ext cx="8324229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2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3426"/>
          </a:xfrm>
        </p:spPr>
        <p:txBody>
          <a:bodyPr/>
          <a:lstStyle/>
          <a:p>
            <a:r>
              <a:rPr lang="en-US" dirty="0"/>
              <a:t>View course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" y="1306287"/>
            <a:ext cx="8943975" cy="50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2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3272790" cy="2519363"/>
          </a:xfrm>
        </p:spPr>
        <p:txBody>
          <a:bodyPr>
            <a:normAutofit/>
          </a:bodyPr>
          <a:lstStyle/>
          <a:p>
            <a:r>
              <a:rPr lang="en-US" sz="2400" dirty="0"/>
              <a:t>Problem definition</a:t>
            </a:r>
          </a:p>
          <a:p>
            <a:r>
              <a:rPr lang="en-US" sz="2400" dirty="0"/>
              <a:t>Task breakdown</a:t>
            </a:r>
          </a:p>
          <a:p>
            <a:r>
              <a:rPr lang="en-US" sz="2400" dirty="0"/>
              <a:t>Solution steps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004"/>
          </a:xfrm>
        </p:spPr>
        <p:txBody>
          <a:bodyPr/>
          <a:lstStyle/>
          <a:p>
            <a:r>
              <a:rPr lang="en-US" dirty="0" err="1"/>
              <a:t>Students’s</a:t>
            </a:r>
            <a:r>
              <a:rPr lang="en-US" dirty="0"/>
              <a:t> signup 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280160"/>
            <a:ext cx="7562850" cy="48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generation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83D43B-2DA2-CE33-16C3-7C973A13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97" y="1027906"/>
            <a:ext cx="718320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62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90"/>
            <a:ext cx="10515600" cy="1325563"/>
          </a:xfrm>
        </p:spPr>
        <p:txBody>
          <a:bodyPr/>
          <a:lstStyle/>
          <a:p>
            <a:r>
              <a:rPr lang="en-US" dirty="0"/>
              <a:t>Take exam procedure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2091FB-217C-2CD4-19E1-732E4600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90" y="1073282"/>
            <a:ext cx="8551221" cy="54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1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correction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DF75A-39A4-1A21-9530-22F3DFB6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090568"/>
            <a:ext cx="8716591" cy="57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45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desktop with reports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SSRS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Local publish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 locally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6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application preview</a:t>
            </a:r>
          </a:p>
        </p:txBody>
      </p:sp>
      <p:pic>
        <p:nvPicPr>
          <p:cNvPr id="2" name="WhatsApp Video 2022-11-07 at 3.04.54 PM">
            <a:hlinkClick r:id="" action="ppaction://media"/>
            <a:extLst>
              <a:ext uri="{FF2B5EF4-FFF2-40B4-BE49-F238E27FC236}">
                <a16:creationId xmlns:a16="http://schemas.microsoft.com/office/drawing/2014/main" id="{F7F98D19-837E-B742-3712-4856356A3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783" y="1235075"/>
            <a:ext cx="8778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6D1B37-98A7-2EC6-A1A6-66B4394A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32" y="1690688"/>
            <a:ext cx="9538336" cy="44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335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F6A1B83-CFD6-2AD6-4275-D1DFE220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32" y="1220853"/>
            <a:ext cx="9538336" cy="49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2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2682-9235-7DB5-84A0-1ACFD562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1B823-057F-31D4-D0ED-0B1B207D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4146" r="11683" b="10732"/>
          <a:stretch/>
        </p:blipFill>
        <p:spPr>
          <a:xfrm>
            <a:off x="1663390" y="1073228"/>
            <a:ext cx="8865219" cy="528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9AA6C5-653D-E362-89CA-CF9256102566}"/>
              </a:ext>
            </a:extLst>
          </p:cNvPr>
          <p:cNvSpPr txBox="1"/>
          <p:nvPr/>
        </p:nvSpPr>
        <p:spPr>
          <a:xfrm>
            <a:off x="3421229" y="240040"/>
            <a:ext cx="5349541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cap="all" spc="150" dirty="0">
                <a:latin typeface="Segoe Print" panose="02000600000000000000" pitchFamily="2" charset="0"/>
                <a:ea typeface="+mj-ea"/>
                <a:cs typeface="+mj-cs"/>
              </a:rPr>
              <a:t>Fact Table SQL Script</a:t>
            </a:r>
          </a:p>
        </p:txBody>
      </p:sp>
    </p:spTree>
    <p:extLst>
      <p:ext uri="{BB962C8B-B14F-4D97-AF65-F5344CB8AC3E}">
        <p14:creationId xmlns:p14="http://schemas.microsoft.com/office/powerpoint/2010/main" val="323348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136E3-CD98-4B0E-1D6C-0B9D01B2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8233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8FB9-12B6-1A2A-7611-2F305FDD33A6}"/>
              </a:ext>
            </a:extLst>
          </p:cNvPr>
          <p:cNvSpPr txBox="1"/>
          <p:nvPr/>
        </p:nvSpPr>
        <p:spPr>
          <a:xfrm>
            <a:off x="3385419" y="256479"/>
            <a:ext cx="5502099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cap="all" spc="150" dirty="0">
                <a:latin typeface="Segoe Print" panose="02000600000000000000" pitchFamily="2" charset="0"/>
                <a:ea typeface="+mj-ea"/>
                <a:cs typeface="+mj-cs"/>
              </a:rPr>
              <a:t>Postman API Request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848248-A88E-E6FA-3823-FBB59E59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0"/>
          <a:stretch/>
        </p:blipFill>
        <p:spPr>
          <a:xfrm>
            <a:off x="1271237" y="1048215"/>
            <a:ext cx="9649521" cy="53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8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Build a full independent system for the students courses and generates their exams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60336"/>
          </a:xfrm>
        </p:spPr>
        <p:txBody>
          <a:bodyPr/>
          <a:lstStyle/>
          <a:p>
            <a:r>
              <a:rPr lang="en-US" b="1" dirty="0">
                <a:latin typeface="Segoe Print" panose="02000600000000000000" pitchFamily="2" charset="0"/>
              </a:rPr>
              <a:t>Social media Dashboard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E01A4F-AE08-A85F-F9E1-F83DFE00A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 r="617" b="1194"/>
          <a:stretch/>
        </p:blipFill>
        <p:spPr bwMode="auto">
          <a:xfrm>
            <a:off x="1430081" y="1325461"/>
            <a:ext cx="9274271" cy="5030889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2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1249" y="5332446"/>
            <a:ext cx="3323063" cy="731808"/>
          </a:xfrm>
        </p:spPr>
        <p:txBody>
          <a:bodyPr/>
          <a:lstStyle/>
          <a:p>
            <a:r>
              <a:rPr lang="en-US" dirty="0">
                <a:latin typeface="Segoe Print" panose="02000600000000000000" pitchFamily="2" charset="0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4FAA15-7047-B071-D90F-ECE1B1CCE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235" t="32033" r="8181" b="17886"/>
          <a:stretch/>
        </p:blipFill>
        <p:spPr>
          <a:xfrm>
            <a:off x="3412274" y="1711713"/>
            <a:ext cx="7460166" cy="34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73"/>
            <a:ext cx="10515600" cy="1325563"/>
          </a:xfrm>
        </p:spPr>
        <p:txBody>
          <a:bodyPr/>
          <a:lstStyle/>
          <a:p>
            <a:r>
              <a:rPr lang="en-US" dirty="0"/>
              <a:t>Tasks breakdown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9681086"/>
              </p:ext>
            </p:extLst>
          </p:nvPr>
        </p:nvGraphicFramePr>
        <p:xfrm>
          <a:off x="1885950" y="1212516"/>
          <a:ext cx="8420100" cy="503963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7462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Work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Starting time</a:t>
                      </a:r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74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ERD &amp; Mapping Design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7 days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First week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74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Scrape Exam 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2 days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 2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 2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348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Write at least 4 procedure for every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 2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2 days from week 3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74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Generate SSRS Reports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4 days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 3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+mn-lt"/>
                        </a:rPr>
                        <a:t>Week 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  <a:tr h="7174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Development Windows Application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6239801"/>
                  </a:ext>
                </a:extLst>
              </a:tr>
              <a:tr h="71746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 bi dashboard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 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6038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99389" cy="365125"/>
          </a:xfrm>
        </p:spPr>
        <p:txBody>
          <a:bodyPr/>
          <a:lstStyle/>
          <a:p>
            <a:r>
              <a:rPr lang="en-US" dirty="0"/>
              <a:t>Examination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6351FF-E330-7F94-7A16-00806847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&amp; Mapping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8D7A5F-2BB2-FA6A-403C-C785A144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2" y="1328435"/>
            <a:ext cx="8278036" cy="539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6351FF-E330-7F94-7A16-00806847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&amp; Mapping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90B90F1-FC9F-FFCA-8D2F-ECBB1C37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41" y="1082675"/>
            <a:ext cx="756791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4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5D4D1-9893-00DD-D55B-20D3EF88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33" y="1166070"/>
            <a:ext cx="9686732" cy="47441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10" descr="Angelo Ambrisi Le Liste in Python - Angelo Ambrisi">
            <a:extLst>
              <a:ext uri="{FF2B5EF4-FFF2-40B4-BE49-F238E27FC236}">
                <a16:creationId xmlns:a16="http://schemas.microsoft.com/office/drawing/2014/main" id="{6D195A47-7F5B-D457-E833-79FFC6A8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04" y="76302"/>
            <a:ext cx="1378591" cy="13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31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10" descr="Angelo Ambrisi Le Liste in Python - Angelo Ambrisi">
            <a:extLst>
              <a:ext uri="{FF2B5EF4-FFF2-40B4-BE49-F238E27FC236}">
                <a16:creationId xmlns:a16="http://schemas.microsoft.com/office/drawing/2014/main" id="{6D195A47-7F5B-D457-E833-79FFC6A8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04" y="76302"/>
            <a:ext cx="1378591" cy="13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ACB39F-98A1-2FF6-3C7A-18F03A24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151" y="1086818"/>
            <a:ext cx="7225697" cy="54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1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31F70F-DE1E-941F-C88E-36631C8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10" descr="Angelo Ambrisi Le Liste in Python - Angelo Ambrisi">
            <a:extLst>
              <a:ext uri="{FF2B5EF4-FFF2-40B4-BE49-F238E27FC236}">
                <a16:creationId xmlns:a16="http://schemas.microsoft.com/office/drawing/2014/main" id="{6D195A47-7F5B-D457-E833-79FFC6A8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04" y="76302"/>
            <a:ext cx="1378591" cy="13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CD24B1-8DC8-D9AC-740F-E9A335A1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66" y="1123680"/>
            <a:ext cx="9577068" cy="49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2048</TotalTime>
  <Words>343</Words>
  <Application>Microsoft Office PowerPoint</Application>
  <PresentationFormat>Widescreen</PresentationFormat>
  <Paragraphs>144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Segoe Print</vt:lpstr>
      <vt:lpstr>Tenorite</vt:lpstr>
      <vt:lpstr>Office Theme</vt:lpstr>
      <vt:lpstr>Examination system</vt:lpstr>
      <vt:lpstr>AGENDA</vt:lpstr>
      <vt:lpstr>Problem</vt:lpstr>
      <vt:lpstr>Tasks breakdown</vt:lpstr>
      <vt:lpstr>ERD &amp; Mapping </vt:lpstr>
      <vt:lpstr>ERD &amp; Mapping </vt:lpstr>
      <vt:lpstr>Web scraping </vt:lpstr>
      <vt:lpstr>Web scraping </vt:lpstr>
      <vt:lpstr>Web scraping </vt:lpstr>
      <vt:lpstr>Stored procedures</vt:lpstr>
      <vt:lpstr>Reporting </vt:lpstr>
      <vt:lpstr>Reporting </vt:lpstr>
      <vt:lpstr>Reporting </vt:lpstr>
      <vt:lpstr>Windows Applications</vt:lpstr>
      <vt:lpstr>Windows Applications(Main form)</vt:lpstr>
      <vt:lpstr>Windows Applications(Instructor form)</vt:lpstr>
      <vt:lpstr>Windows Applications(student form)</vt:lpstr>
      <vt:lpstr>Taking Exam form</vt:lpstr>
      <vt:lpstr>View course results</vt:lpstr>
      <vt:lpstr>Students’s signup form</vt:lpstr>
      <vt:lpstr>Exam generation </vt:lpstr>
      <vt:lpstr>Take exam procedure </vt:lpstr>
      <vt:lpstr>Exam correction </vt:lpstr>
      <vt:lpstr>Connect desktop with reports</vt:lpstr>
      <vt:lpstr>Windows application preview</vt:lpstr>
      <vt:lpstr>Power bi Dashboard </vt:lpstr>
      <vt:lpstr>W </vt:lpstr>
      <vt:lpstr>PowerPoint Presentation</vt:lpstr>
      <vt:lpstr>PowerPoint Presentation</vt:lpstr>
      <vt:lpstr>Social media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Examination system</dc:title>
  <dc:creator>Ahmad Abdullah Hammad</dc:creator>
  <cp:lastModifiedBy>Ahmad Abdullah Hammad</cp:lastModifiedBy>
  <cp:revision>13</cp:revision>
  <dcterms:created xsi:type="dcterms:W3CDTF">2022-11-04T17:13:12Z</dcterms:created>
  <dcterms:modified xsi:type="dcterms:W3CDTF">2022-11-07T14:48:51Z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